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FFCC"/>
    <a:srgbClr val="0066FF"/>
    <a:srgbClr val="7BCFE9"/>
    <a:srgbClr val="CCFFFF"/>
    <a:srgbClr val="66FFFF"/>
    <a:srgbClr val="25B0DB"/>
    <a:srgbClr val="FDDBB9"/>
    <a:srgbClr val="FCC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5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6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5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0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BB91-D905-4E3C-8CDF-C304DE80C21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4FED-203B-4650-89D6-DE57E36AA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27989" y="2545134"/>
            <a:ext cx="4225159" cy="1152420"/>
          </a:xfrm>
          <a:prstGeom prst="ellipse">
            <a:avLst/>
          </a:prstGeom>
          <a:solidFill>
            <a:srgbClr val="00CC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</a:rPr>
              <a:t>Year 4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571402" y="3436882"/>
            <a:ext cx="3212321" cy="2885088"/>
          </a:xfrm>
          <a:prstGeom prst="snip1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nip Single Corner Rectangle 7"/>
          <p:cNvSpPr/>
          <p:nvPr/>
        </p:nvSpPr>
        <p:spPr>
          <a:xfrm rot="5400000">
            <a:off x="658851" y="35987"/>
            <a:ext cx="2883607" cy="3192320"/>
          </a:xfrm>
          <a:prstGeom prst="snip1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nip Single Corner Rectangle 9"/>
          <p:cNvSpPr/>
          <p:nvPr/>
        </p:nvSpPr>
        <p:spPr>
          <a:xfrm rot="10800000">
            <a:off x="7920054" y="191343"/>
            <a:ext cx="3686952" cy="2885089"/>
          </a:xfrm>
          <a:prstGeom prst="snip1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nip Single Corner Rectangle 10"/>
          <p:cNvSpPr/>
          <p:nvPr/>
        </p:nvSpPr>
        <p:spPr>
          <a:xfrm rot="16200000">
            <a:off x="8391929" y="3035952"/>
            <a:ext cx="2885089" cy="3686951"/>
          </a:xfrm>
          <a:prstGeom prst="snip1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07387" y="4060486"/>
            <a:ext cx="3670776" cy="2291986"/>
          </a:xfrm>
          <a:prstGeom prst="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34187" y="167810"/>
            <a:ext cx="3943976" cy="2182252"/>
          </a:xfrm>
          <a:prstGeom prst="rect">
            <a:avLst/>
          </a:prstGeom>
          <a:solidFill>
            <a:srgbClr val="B0F6A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494" y="349101"/>
            <a:ext cx="30504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Autumn </a:t>
            </a:r>
            <a:r>
              <a:rPr lang="en-GB" sz="1600" b="1" u="sng" dirty="0" smtClean="0">
                <a:solidFill>
                  <a:srgbClr val="0070C0"/>
                </a:solidFill>
              </a:rPr>
              <a:t>1</a:t>
            </a:r>
          </a:p>
          <a:p>
            <a:r>
              <a:rPr lang="en-GB" sz="1600" b="1" dirty="0" smtClean="0"/>
              <a:t>Text:</a:t>
            </a:r>
            <a:r>
              <a:rPr lang="en-GB" sz="1600" dirty="0" smtClean="0"/>
              <a:t> Leon and the Place Between </a:t>
            </a:r>
            <a:r>
              <a:rPr lang="en-GB" sz="1600" b="1" dirty="0" smtClean="0"/>
              <a:t>History</a:t>
            </a:r>
            <a:r>
              <a:rPr lang="en-GB" sz="1600" dirty="0" smtClean="0"/>
              <a:t>: What was life like under the rule of </a:t>
            </a:r>
            <a:r>
              <a:rPr lang="en-GB" sz="1600" smtClean="0"/>
              <a:t>Henry </a:t>
            </a:r>
            <a:r>
              <a:rPr lang="en-GB" sz="1600" smtClean="0"/>
              <a:t>VIII?</a:t>
            </a:r>
            <a:endParaRPr lang="en-GB" sz="1600" dirty="0" smtClean="0"/>
          </a:p>
          <a:p>
            <a:r>
              <a:rPr lang="en-GB" sz="1600" b="1" dirty="0" smtClean="0"/>
              <a:t>Science: </a:t>
            </a:r>
            <a:r>
              <a:rPr lang="en-GB" sz="1600" dirty="0" smtClean="0"/>
              <a:t>Where does all the food go?</a:t>
            </a:r>
          </a:p>
          <a:p>
            <a:r>
              <a:rPr lang="en-GB" sz="1600" b="1" dirty="0" smtClean="0"/>
              <a:t>PSCHE/RE: </a:t>
            </a:r>
            <a:r>
              <a:rPr lang="en-GB" sz="1600" dirty="0" smtClean="0"/>
              <a:t>Self Esteem and Friendship</a:t>
            </a:r>
          </a:p>
          <a:p>
            <a:r>
              <a:rPr lang="en-GB" dirty="0"/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0255" y="167810"/>
            <a:ext cx="3792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Autumn </a:t>
            </a:r>
            <a:r>
              <a:rPr lang="en-GB" sz="1600" b="1" u="sng" dirty="0" smtClean="0">
                <a:solidFill>
                  <a:srgbClr val="0070C0"/>
                </a:solidFill>
              </a:rPr>
              <a:t>2 </a:t>
            </a:r>
            <a:endParaRPr lang="en-GB" sz="1600" b="1" u="sng" dirty="0">
              <a:solidFill>
                <a:srgbClr val="0070C0"/>
              </a:solidFill>
            </a:endParaRPr>
          </a:p>
          <a:p>
            <a:r>
              <a:rPr lang="en-GB" sz="1600" b="1" dirty="0" smtClean="0"/>
              <a:t>Text: </a:t>
            </a:r>
            <a:r>
              <a:rPr lang="en-GB" sz="1600" dirty="0" smtClean="0"/>
              <a:t>Princess Blanket and The Iron Man</a:t>
            </a:r>
            <a:endParaRPr lang="en-GB" sz="1600" dirty="0"/>
          </a:p>
          <a:p>
            <a:r>
              <a:rPr lang="en-GB" sz="1600" b="1" dirty="0" smtClean="0"/>
              <a:t>History: </a:t>
            </a:r>
            <a:r>
              <a:rPr lang="en-GB" sz="1600" dirty="0" smtClean="0"/>
              <a:t>What was life under the ruling of Elizabeth 1?</a:t>
            </a:r>
            <a:endParaRPr lang="en-GB" sz="1600" dirty="0"/>
          </a:p>
          <a:p>
            <a:r>
              <a:rPr lang="en-GB" sz="1600" b="1" dirty="0" smtClean="0"/>
              <a:t>Science:</a:t>
            </a:r>
            <a:r>
              <a:rPr lang="en-GB" sz="1600" dirty="0" smtClean="0"/>
              <a:t> In a State</a:t>
            </a:r>
            <a:endParaRPr lang="en-GB" sz="1600" dirty="0"/>
          </a:p>
          <a:p>
            <a:r>
              <a:rPr lang="en-GB" sz="1600" b="1" dirty="0" smtClean="0"/>
              <a:t>RE: </a:t>
            </a:r>
            <a:r>
              <a:rPr lang="en-GB" sz="1600" dirty="0" smtClean="0"/>
              <a:t>Sikhism</a:t>
            </a:r>
          </a:p>
          <a:p>
            <a:r>
              <a:rPr lang="en-GB" sz="1600" b="1" dirty="0" smtClean="0"/>
              <a:t>DT: </a:t>
            </a:r>
            <a:r>
              <a:rPr lang="en-GB" sz="1600" dirty="0" smtClean="0"/>
              <a:t>Money Containers</a:t>
            </a:r>
            <a:endParaRPr lang="en-GB" sz="1600" dirty="0"/>
          </a:p>
          <a:p>
            <a:r>
              <a:rPr lang="en-GB" sz="1600" b="1" dirty="0" smtClean="0"/>
              <a:t>Trip: </a:t>
            </a:r>
            <a:r>
              <a:rPr lang="en-GB" sz="1600" dirty="0" smtClean="0"/>
              <a:t>Hampton Court Palace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061943" y="167810"/>
            <a:ext cx="3545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Spring </a:t>
            </a:r>
            <a:r>
              <a:rPr lang="en-GB" sz="1600" b="1" u="sng" dirty="0" smtClean="0">
                <a:solidFill>
                  <a:srgbClr val="0070C0"/>
                </a:solidFill>
              </a:rPr>
              <a:t>1</a:t>
            </a:r>
          </a:p>
          <a:p>
            <a:r>
              <a:rPr lang="en-GB" sz="1600" b="1" dirty="0" smtClean="0"/>
              <a:t>Text: </a:t>
            </a:r>
            <a:r>
              <a:rPr lang="en-GB" sz="1600" dirty="0" smtClean="0"/>
              <a:t>The Lion the Witch and the Wardrobe and Poetry</a:t>
            </a:r>
            <a:endParaRPr lang="en-GB" sz="1600" dirty="0"/>
          </a:p>
          <a:p>
            <a:r>
              <a:rPr lang="en-GB" sz="1600" b="1" dirty="0" smtClean="0"/>
              <a:t>Geography:</a:t>
            </a:r>
            <a:r>
              <a:rPr lang="en-GB" sz="1600" dirty="0" smtClean="0"/>
              <a:t> </a:t>
            </a:r>
            <a:r>
              <a:rPr lang="en-GB" sz="1600" dirty="0" smtClean="0"/>
              <a:t>How can we find a village in Ghana?</a:t>
            </a:r>
            <a:endParaRPr lang="en-GB" sz="1600" dirty="0"/>
          </a:p>
          <a:p>
            <a:r>
              <a:rPr lang="en-GB" sz="1600" b="1" dirty="0" smtClean="0"/>
              <a:t>Science: </a:t>
            </a:r>
            <a:r>
              <a:rPr lang="en-GB" sz="1600" dirty="0" smtClean="0"/>
              <a:t>Good Vibrations</a:t>
            </a:r>
            <a:endParaRPr lang="en-GB" sz="1600" dirty="0"/>
          </a:p>
          <a:p>
            <a:r>
              <a:rPr lang="en-GB" sz="1600" b="1" dirty="0" smtClean="0"/>
              <a:t>RE: </a:t>
            </a:r>
            <a:r>
              <a:rPr lang="en-GB" sz="1600" dirty="0" smtClean="0"/>
              <a:t>Hinduism</a:t>
            </a:r>
            <a:endParaRPr lang="en-GB" sz="1600" dirty="0"/>
          </a:p>
          <a:p>
            <a:r>
              <a:rPr lang="en-GB" sz="1600" b="1" dirty="0" smtClean="0"/>
              <a:t>Trip: </a:t>
            </a:r>
            <a:r>
              <a:rPr lang="en-GB" sz="1600" dirty="0" smtClean="0"/>
              <a:t>Visit from George </a:t>
            </a:r>
          </a:p>
          <a:p>
            <a:r>
              <a:rPr lang="en-GB" sz="1600" dirty="0" smtClean="0"/>
              <a:t>the Story Teller</a:t>
            </a:r>
            <a:endParaRPr lang="en-GB" sz="1600" dirty="0"/>
          </a:p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7525" y="3573197"/>
            <a:ext cx="2770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Spring </a:t>
            </a:r>
            <a:r>
              <a:rPr lang="en-GB" sz="1600" b="1" u="sng" dirty="0" smtClean="0">
                <a:solidFill>
                  <a:srgbClr val="0070C0"/>
                </a:solidFill>
              </a:rPr>
              <a:t>2 </a:t>
            </a:r>
            <a:endParaRPr lang="en-GB" sz="1600" b="1" u="sng" dirty="0">
              <a:solidFill>
                <a:srgbClr val="0070C0"/>
              </a:solidFill>
            </a:endParaRPr>
          </a:p>
          <a:p>
            <a:r>
              <a:rPr lang="en-GB" sz="1600" b="1" dirty="0" smtClean="0"/>
              <a:t>Text: </a:t>
            </a:r>
            <a:r>
              <a:rPr lang="en-GB" sz="1600" dirty="0" smtClean="0"/>
              <a:t>The Story Thief </a:t>
            </a:r>
            <a:endParaRPr lang="en-GB" sz="1600" dirty="0"/>
          </a:p>
          <a:p>
            <a:r>
              <a:rPr lang="en-GB" sz="1600" b="1" dirty="0" smtClean="0"/>
              <a:t>Geography: </a:t>
            </a:r>
            <a:r>
              <a:rPr lang="en-GB" sz="1600" dirty="0" smtClean="0"/>
              <a:t>Improve quality of life- Ghana</a:t>
            </a:r>
            <a:endParaRPr lang="en-GB" sz="1600" dirty="0"/>
          </a:p>
          <a:p>
            <a:r>
              <a:rPr lang="en-GB" sz="1600" b="1" dirty="0"/>
              <a:t>Science</a:t>
            </a:r>
            <a:r>
              <a:rPr lang="en-GB" sz="1600" b="1" dirty="0" smtClean="0"/>
              <a:t>: </a:t>
            </a:r>
            <a:r>
              <a:rPr lang="en-GB" sz="1600" dirty="0" smtClean="0"/>
              <a:t>Switched on</a:t>
            </a:r>
            <a:endParaRPr lang="en-GB" sz="1600" dirty="0"/>
          </a:p>
          <a:p>
            <a:r>
              <a:rPr lang="en-GB" sz="1600" b="1" dirty="0" smtClean="0"/>
              <a:t>PSCHE: </a:t>
            </a:r>
            <a:r>
              <a:rPr lang="en-GB" sz="1600" dirty="0" smtClean="0"/>
              <a:t>Keeping Safe</a:t>
            </a:r>
          </a:p>
          <a:p>
            <a:r>
              <a:rPr lang="en-GB" sz="1600" b="1" dirty="0" smtClean="0"/>
              <a:t>DT: </a:t>
            </a:r>
            <a:r>
              <a:rPr lang="en-GB" sz="1600" dirty="0" smtClean="0"/>
              <a:t>Lighting Up</a:t>
            </a:r>
            <a:endParaRPr lang="en-GB" sz="1600" dirty="0"/>
          </a:p>
          <a:p>
            <a:r>
              <a:rPr lang="en-GB" sz="1600" b="1" dirty="0" smtClean="0"/>
              <a:t>Trip: </a:t>
            </a:r>
            <a:r>
              <a:rPr lang="en-GB" sz="1600" dirty="0" smtClean="0"/>
              <a:t>London Wetlands Centre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208045" y="4160038"/>
            <a:ext cx="3065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Summer </a:t>
            </a:r>
            <a:r>
              <a:rPr lang="en-GB" sz="1600" b="1" u="sng" dirty="0" smtClean="0">
                <a:solidFill>
                  <a:srgbClr val="0070C0"/>
                </a:solidFill>
              </a:rPr>
              <a:t>1</a:t>
            </a:r>
            <a:endParaRPr lang="en-GB" sz="1600" b="1" u="sng" dirty="0">
              <a:solidFill>
                <a:srgbClr val="0070C0"/>
              </a:solidFill>
            </a:endParaRPr>
          </a:p>
          <a:p>
            <a:r>
              <a:rPr lang="en-GB" sz="1600" b="1" dirty="0" smtClean="0"/>
              <a:t>Text: </a:t>
            </a:r>
            <a:r>
              <a:rPr lang="en-GB" sz="1600" dirty="0" smtClean="0"/>
              <a:t>Street Child</a:t>
            </a:r>
            <a:endParaRPr lang="en-GB" sz="1600" dirty="0"/>
          </a:p>
          <a:p>
            <a:r>
              <a:rPr lang="en-GB" sz="1600" b="1" dirty="0" smtClean="0"/>
              <a:t>Geography: </a:t>
            </a:r>
            <a:r>
              <a:rPr lang="en-GB" sz="1600" dirty="0" smtClean="0"/>
              <a:t>How could climate change be slowed down</a:t>
            </a:r>
            <a:endParaRPr lang="en-GB" sz="1600" dirty="0"/>
          </a:p>
          <a:p>
            <a:r>
              <a:rPr lang="en-GB" sz="1600" b="1" dirty="0" smtClean="0"/>
              <a:t>Science: </a:t>
            </a:r>
            <a:r>
              <a:rPr lang="en-GB" sz="1600" dirty="0" smtClean="0"/>
              <a:t>Our Changing World</a:t>
            </a:r>
            <a:endParaRPr lang="en-GB" sz="1600" dirty="0"/>
          </a:p>
          <a:p>
            <a:r>
              <a:rPr lang="en-GB" sz="1600" b="1" dirty="0" smtClean="0"/>
              <a:t>PSCHE/RE: </a:t>
            </a:r>
            <a:r>
              <a:rPr lang="en-GB" sz="1600" dirty="0" smtClean="0"/>
              <a:t>War and Suffering</a:t>
            </a:r>
            <a:endParaRPr lang="en-GB" sz="1600" dirty="0"/>
          </a:p>
          <a:p>
            <a:r>
              <a:rPr lang="en-GB" sz="1600" b="1" dirty="0" smtClean="0"/>
              <a:t>Trip: </a:t>
            </a:r>
            <a:r>
              <a:rPr lang="en-GB" sz="1600" dirty="0" smtClean="0"/>
              <a:t>Riverside Waste Authority</a:t>
            </a:r>
            <a:endParaRPr lang="en-GB" sz="1600" dirty="0"/>
          </a:p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158269" y="3813717"/>
            <a:ext cx="34487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0070C0"/>
                </a:solidFill>
              </a:rPr>
              <a:t>Summer </a:t>
            </a:r>
            <a:r>
              <a:rPr lang="en-GB" sz="1600" b="1" u="sng" dirty="0" smtClean="0">
                <a:solidFill>
                  <a:srgbClr val="0070C0"/>
                </a:solidFill>
              </a:rPr>
              <a:t>2 </a:t>
            </a:r>
            <a:r>
              <a:rPr lang="en-GB" dirty="0"/>
              <a:t> </a:t>
            </a:r>
            <a:endParaRPr lang="en-GB" sz="1600" dirty="0" smtClean="0"/>
          </a:p>
          <a:p>
            <a:r>
              <a:rPr lang="en-GB" sz="1600" b="1" dirty="0" smtClean="0"/>
              <a:t>Text: </a:t>
            </a:r>
            <a:r>
              <a:rPr lang="en-GB" sz="1600" dirty="0" smtClean="0"/>
              <a:t>Shackleton’s Journey </a:t>
            </a:r>
            <a:endParaRPr lang="en-GB" sz="1600" dirty="0"/>
          </a:p>
          <a:p>
            <a:r>
              <a:rPr lang="en-GB" sz="1600" b="1" dirty="0" smtClean="0"/>
              <a:t>History: </a:t>
            </a:r>
            <a:r>
              <a:rPr lang="en-GB" sz="1600" dirty="0" smtClean="0"/>
              <a:t>What was the effect on the local area from railways?</a:t>
            </a:r>
            <a:endParaRPr lang="en-GB" sz="1600" dirty="0"/>
          </a:p>
          <a:p>
            <a:r>
              <a:rPr lang="en-GB" sz="1600" b="1" dirty="0"/>
              <a:t>Science</a:t>
            </a:r>
            <a:r>
              <a:rPr lang="en-GB" sz="1600" b="1" dirty="0" smtClean="0"/>
              <a:t>: </a:t>
            </a:r>
            <a:r>
              <a:rPr lang="en-GB" sz="1600" dirty="0" smtClean="0"/>
              <a:t>Human Impact</a:t>
            </a:r>
            <a:endParaRPr lang="en-GB" sz="1600" dirty="0"/>
          </a:p>
          <a:p>
            <a:r>
              <a:rPr lang="en-GB" sz="1600" b="1" dirty="0" smtClean="0"/>
              <a:t>PSCHE/RE: </a:t>
            </a:r>
            <a:r>
              <a:rPr lang="en-GB" sz="1600" dirty="0" smtClean="0"/>
              <a:t>Changes and SRE</a:t>
            </a:r>
          </a:p>
          <a:p>
            <a:r>
              <a:rPr lang="en-GB" sz="1600" b="1" dirty="0" smtClean="0"/>
              <a:t>DT: </a:t>
            </a:r>
            <a:r>
              <a:rPr lang="en-GB" sz="1600" dirty="0" smtClean="0"/>
              <a:t>Pop-Up book</a:t>
            </a:r>
            <a:endParaRPr lang="en-GB" sz="1600" dirty="0"/>
          </a:p>
          <a:p>
            <a:r>
              <a:rPr lang="en-GB" sz="1600" b="1" dirty="0" smtClean="0"/>
              <a:t>Trip: </a:t>
            </a:r>
            <a:r>
              <a:rPr lang="en-GB" sz="1600" dirty="0" smtClean="0"/>
              <a:t>Dulwich College</a:t>
            </a:r>
            <a:endParaRPr lang="en-GB" sz="1600" dirty="0"/>
          </a:p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5814">
            <a:off x="2436846" y="2167577"/>
            <a:ext cx="778258" cy="903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0727">
            <a:off x="1312574" y="2284102"/>
            <a:ext cx="714003" cy="81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61" y="1033174"/>
            <a:ext cx="977166" cy="1224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940" y="235114"/>
            <a:ext cx="487091" cy="751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239" y="1218985"/>
            <a:ext cx="1112150" cy="730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1711" y="2186088"/>
            <a:ext cx="770364" cy="681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240" y="5605406"/>
            <a:ext cx="865101" cy="642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885" y="4322437"/>
            <a:ext cx="563264" cy="8665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620" y="5087207"/>
            <a:ext cx="628939" cy="10363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0291" y="3594300"/>
            <a:ext cx="1127755" cy="704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1409" y="5605406"/>
            <a:ext cx="1108956" cy="5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180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Seana Henry</dc:creator>
  <cp:lastModifiedBy>Diana Flanagan</cp:lastModifiedBy>
  <cp:revision>21</cp:revision>
  <cp:lastPrinted>2019-04-30T16:36:08Z</cp:lastPrinted>
  <dcterms:created xsi:type="dcterms:W3CDTF">2019-04-29T16:09:36Z</dcterms:created>
  <dcterms:modified xsi:type="dcterms:W3CDTF">2019-10-29T18:57:26Z</dcterms:modified>
</cp:coreProperties>
</file>