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CC"/>
    <a:srgbClr val="0066FF"/>
    <a:srgbClr val="7BCFE9"/>
    <a:srgbClr val="CCFFFF"/>
    <a:srgbClr val="66FFFF"/>
    <a:srgbClr val="25B0DB"/>
    <a:srgbClr val="FDDBB9"/>
    <a:srgbClr val="FCC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27989" y="2545134"/>
            <a:ext cx="4225159" cy="1152420"/>
          </a:xfrm>
          <a:prstGeom prst="ellipse">
            <a:avLst/>
          </a:prstGeom>
          <a:solidFill>
            <a:srgbClr val="FF3300"/>
          </a:solidFill>
          <a:ln w="571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3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FF9999"/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7"/>
            <a:ext cx="2883607" cy="3192320"/>
          </a:xfrm>
          <a:prstGeom prst="snip1Rect">
            <a:avLst/>
          </a:prstGeom>
          <a:solidFill>
            <a:srgbClr val="FF9999"/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 rot="10800000">
            <a:off x="8158268" y="191342"/>
            <a:ext cx="3448737" cy="2885089"/>
          </a:xfrm>
          <a:prstGeom prst="snip1Rect">
            <a:avLst/>
          </a:prstGeom>
          <a:solidFill>
            <a:srgbClr val="FF9999"/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391929" y="3035952"/>
            <a:ext cx="2885089" cy="3686951"/>
          </a:xfrm>
          <a:prstGeom prst="snip1Rect">
            <a:avLst/>
          </a:prstGeom>
          <a:solidFill>
            <a:srgbClr val="FF9999"/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291986"/>
          </a:xfrm>
          <a:prstGeom prst="rect">
            <a:avLst/>
          </a:prstGeom>
          <a:solidFill>
            <a:srgbClr val="FF9999"/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945924" y="167810"/>
            <a:ext cx="3974128" cy="2182252"/>
          </a:xfrm>
          <a:prstGeom prst="rect">
            <a:avLst/>
          </a:prstGeom>
          <a:solidFill>
            <a:srgbClr val="FF9999"/>
          </a:soli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494" y="349101"/>
            <a:ext cx="305043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rgbClr val="0070C0"/>
                </a:solidFill>
              </a:rPr>
              <a:t>Autumn 1</a:t>
            </a:r>
            <a:endParaRPr lang="en-GB" b="1" dirty="0" smtClean="0">
              <a:solidFill>
                <a:srgbClr val="0070C0"/>
              </a:solidFill>
            </a:endParaRPr>
          </a:p>
          <a:p>
            <a:pPr algn="ctr"/>
            <a:endParaRPr lang="en-GB" dirty="0" smtClean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Into the Forest</a:t>
            </a:r>
          </a:p>
          <a:p>
            <a:r>
              <a:rPr lang="en-GB" sz="1600" b="1" dirty="0" smtClean="0"/>
              <a:t>History: </a:t>
            </a:r>
            <a:r>
              <a:rPr lang="en-GB" sz="1600" dirty="0" smtClean="0"/>
              <a:t>What effect did the Roman invasion have on Britain?</a:t>
            </a:r>
          </a:p>
          <a:p>
            <a:r>
              <a:rPr lang="en-GB" sz="1600" b="1" dirty="0" smtClean="0"/>
              <a:t>Science: </a:t>
            </a:r>
            <a:r>
              <a:rPr lang="en-GB" sz="1600" dirty="0" smtClean="0"/>
              <a:t>Amazing Bodies</a:t>
            </a:r>
          </a:p>
          <a:p>
            <a:r>
              <a:rPr lang="en-GB" sz="1600" b="1" dirty="0" smtClean="0"/>
              <a:t>PSCHE: </a:t>
            </a:r>
            <a:r>
              <a:rPr lang="en-GB" sz="1600" dirty="0" smtClean="0"/>
              <a:t>Self-Esteem and Friendship</a:t>
            </a:r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Roman Day</a:t>
            </a:r>
            <a:endParaRPr lang="en-GB" sz="1600" dirty="0"/>
          </a:p>
          <a:p>
            <a:r>
              <a:rPr lang="en-GB" dirty="0"/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7387" y="238183"/>
            <a:ext cx="3674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Autumn </a:t>
            </a:r>
            <a:r>
              <a:rPr lang="en-GB" sz="1600" b="1" u="sng" dirty="0" smtClean="0">
                <a:solidFill>
                  <a:srgbClr val="0070C0"/>
                </a:solidFill>
              </a:rPr>
              <a:t>2</a:t>
            </a:r>
          </a:p>
          <a:p>
            <a:pPr algn="ctr"/>
            <a:endParaRPr lang="en-GB" sz="1600" u="sng" dirty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Hercules and the Rotten Romans</a:t>
            </a:r>
            <a:endParaRPr lang="en-GB" sz="1600" dirty="0"/>
          </a:p>
          <a:p>
            <a:r>
              <a:rPr lang="en-GB" sz="1600" b="1" dirty="0" smtClean="0"/>
              <a:t>History: </a:t>
            </a:r>
            <a:r>
              <a:rPr lang="en-GB" sz="1600" dirty="0" smtClean="0"/>
              <a:t>How do people decide where to settle?</a:t>
            </a:r>
            <a:endParaRPr lang="en-GB" sz="1600" dirty="0"/>
          </a:p>
          <a:p>
            <a:r>
              <a:rPr lang="en-GB" sz="1600" dirty="0" smtClean="0"/>
              <a:t>Science: The Power of Forces</a:t>
            </a:r>
            <a:endParaRPr lang="en-GB" sz="1600" dirty="0"/>
          </a:p>
          <a:p>
            <a:r>
              <a:rPr lang="en-GB" sz="1600" b="1" dirty="0" smtClean="0"/>
              <a:t>RE: </a:t>
            </a:r>
            <a:r>
              <a:rPr lang="en-GB" sz="1600" dirty="0" smtClean="0"/>
              <a:t>Belief and Belonging</a:t>
            </a:r>
          </a:p>
          <a:p>
            <a:r>
              <a:rPr lang="en-GB" sz="1600" b="1" dirty="0" smtClean="0"/>
              <a:t>DT: </a:t>
            </a:r>
            <a:r>
              <a:rPr lang="en-GB" sz="1600" dirty="0" smtClean="0"/>
              <a:t>Pizza Making</a:t>
            </a:r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330624" y="167810"/>
            <a:ext cx="32763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Spring </a:t>
            </a:r>
            <a:r>
              <a:rPr lang="en-GB" sz="1600" b="1" u="sng" dirty="0" smtClean="0">
                <a:solidFill>
                  <a:srgbClr val="0070C0"/>
                </a:solidFill>
              </a:rPr>
              <a:t>1</a:t>
            </a:r>
          </a:p>
          <a:p>
            <a:endParaRPr lang="en-GB" sz="1600" u="sng" dirty="0" smtClean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Fly Eagle, Fly</a:t>
            </a:r>
            <a:endParaRPr lang="en-GB" sz="1600" dirty="0"/>
          </a:p>
          <a:p>
            <a:r>
              <a:rPr lang="en-GB" sz="1600" b="1" dirty="0" smtClean="0"/>
              <a:t>History: </a:t>
            </a:r>
            <a:r>
              <a:rPr lang="en-GB" sz="1600" dirty="0" smtClean="0"/>
              <a:t>What’s so special about </a:t>
            </a:r>
            <a:r>
              <a:rPr lang="en-GB" sz="1600" smtClean="0"/>
              <a:t>Ancient Egypt?</a:t>
            </a:r>
            <a:endParaRPr lang="en-GB" sz="1600" dirty="0"/>
          </a:p>
          <a:p>
            <a:r>
              <a:rPr lang="en-GB" sz="1600" b="1" dirty="0" smtClean="0"/>
              <a:t>Science: </a:t>
            </a:r>
            <a:r>
              <a:rPr lang="en-GB" sz="1600" dirty="0" smtClean="0"/>
              <a:t>Rock Detectives</a:t>
            </a:r>
            <a:endParaRPr lang="en-GB" sz="1600" dirty="0"/>
          </a:p>
          <a:p>
            <a:r>
              <a:rPr lang="en-GB" sz="1600" b="1" dirty="0" smtClean="0"/>
              <a:t>PSHCE: </a:t>
            </a:r>
            <a:r>
              <a:rPr lang="en-GB" sz="1600" dirty="0" smtClean="0"/>
              <a:t>Keeping </a:t>
            </a:r>
            <a:r>
              <a:rPr lang="en-GB" sz="1600" dirty="0"/>
              <a:t>Ourselves </a:t>
            </a:r>
            <a:r>
              <a:rPr lang="en-GB" sz="1600" dirty="0" smtClean="0"/>
              <a:t>Safe</a:t>
            </a:r>
            <a:endParaRPr lang="en-GB" sz="1600" dirty="0"/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The British Museum</a:t>
            </a:r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0790" y="3697554"/>
            <a:ext cx="2893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Spring </a:t>
            </a:r>
            <a:r>
              <a:rPr lang="en-GB" sz="1600" b="1" u="sng" dirty="0" smtClean="0">
                <a:solidFill>
                  <a:srgbClr val="0070C0"/>
                </a:solidFill>
              </a:rPr>
              <a:t>2</a:t>
            </a:r>
          </a:p>
          <a:p>
            <a:pPr algn="ctr"/>
            <a:endParaRPr lang="en-GB" sz="1600" u="sng" dirty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George Speaks</a:t>
            </a:r>
            <a:endParaRPr lang="en-GB" sz="1600" dirty="0"/>
          </a:p>
          <a:p>
            <a:r>
              <a:rPr lang="en-GB" sz="1600" b="1" dirty="0" smtClean="0"/>
              <a:t>History: </a:t>
            </a:r>
            <a:r>
              <a:rPr lang="en-GB" sz="1600" dirty="0" smtClean="0"/>
              <a:t>What’s so special about Ancient Egypt?</a:t>
            </a:r>
            <a:endParaRPr lang="en-GB" sz="1600" dirty="0"/>
          </a:p>
          <a:p>
            <a:r>
              <a:rPr lang="en-GB" sz="1600" b="1" dirty="0"/>
              <a:t>Science</a:t>
            </a:r>
            <a:r>
              <a:rPr lang="en-GB" sz="1600" b="1" dirty="0" smtClean="0"/>
              <a:t>: </a:t>
            </a:r>
            <a:r>
              <a:rPr lang="en-GB" sz="1600" dirty="0" smtClean="0"/>
              <a:t>Rock Detectives</a:t>
            </a:r>
            <a:endParaRPr lang="en-GB" sz="1600" dirty="0"/>
          </a:p>
          <a:p>
            <a:r>
              <a:rPr lang="en-GB" sz="1600" b="1" dirty="0" smtClean="0"/>
              <a:t>RE</a:t>
            </a:r>
            <a:r>
              <a:rPr lang="en-GB" sz="1600" b="1" dirty="0"/>
              <a:t>: </a:t>
            </a:r>
            <a:r>
              <a:rPr lang="en-GB" sz="1600" dirty="0"/>
              <a:t>Rights and Respect </a:t>
            </a:r>
            <a:endParaRPr lang="en-GB" sz="1600" dirty="0" smtClean="0"/>
          </a:p>
          <a:p>
            <a:r>
              <a:rPr lang="en-GB" sz="1600" b="1" dirty="0" smtClean="0"/>
              <a:t>DT: </a:t>
            </a:r>
            <a:r>
              <a:rPr lang="en-GB" sz="1600" dirty="0" smtClean="0"/>
              <a:t>Easter Egg Boxes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08046" y="4105297"/>
            <a:ext cx="3230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Summer </a:t>
            </a:r>
            <a:r>
              <a:rPr lang="en-GB" sz="1600" b="1" u="sng" dirty="0" smtClean="0">
                <a:solidFill>
                  <a:srgbClr val="0070C0"/>
                </a:solidFill>
              </a:rPr>
              <a:t>1</a:t>
            </a:r>
          </a:p>
          <a:p>
            <a:pPr algn="ctr"/>
            <a:endParaRPr lang="en-GB" sz="1600" u="sng" dirty="0"/>
          </a:p>
          <a:p>
            <a:r>
              <a:rPr lang="en-GB" sz="1600" b="1" dirty="0" smtClean="0"/>
              <a:t>Text: </a:t>
            </a:r>
            <a:r>
              <a:rPr lang="en-GB" sz="1600" dirty="0" err="1" smtClean="0"/>
              <a:t>Krindlekrax</a:t>
            </a:r>
            <a:endParaRPr lang="en-GB" sz="1600" dirty="0"/>
          </a:p>
          <a:p>
            <a:r>
              <a:rPr lang="en-GB" sz="1600" b="1" dirty="0" smtClean="0"/>
              <a:t>Geography: </a:t>
            </a:r>
            <a:r>
              <a:rPr lang="en-GB" sz="1600" dirty="0" smtClean="0"/>
              <a:t>How does weather change around the world?</a:t>
            </a:r>
            <a:endParaRPr lang="en-GB" sz="1600" dirty="0"/>
          </a:p>
          <a:p>
            <a:r>
              <a:rPr lang="en-GB" sz="1600" b="1" dirty="0"/>
              <a:t>Science</a:t>
            </a:r>
            <a:r>
              <a:rPr lang="en-GB" sz="1600" b="1" dirty="0" smtClean="0"/>
              <a:t>: </a:t>
            </a:r>
            <a:r>
              <a:rPr lang="en-GB" sz="1600" dirty="0" smtClean="0"/>
              <a:t>How does your garden grow?</a:t>
            </a:r>
            <a:endParaRPr lang="en-GB" sz="1600" dirty="0"/>
          </a:p>
          <a:p>
            <a:r>
              <a:rPr lang="en-GB" sz="1600" b="1" dirty="0" smtClean="0"/>
              <a:t>RE: </a:t>
            </a:r>
            <a:r>
              <a:rPr lang="en-GB" sz="1600" dirty="0" smtClean="0"/>
              <a:t>Birth ceremonies</a:t>
            </a:r>
            <a:endParaRPr lang="en-GB" sz="1600" dirty="0"/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The Science Museum</a:t>
            </a:r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158269" y="3813717"/>
            <a:ext cx="34487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Summer 2</a:t>
            </a:r>
            <a:r>
              <a:rPr lang="en-GB" sz="1600" b="1" u="sng" dirty="0" smtClean="0">
                <a:solidFill>
                  <a:srgbClr val="0070C0"/>
                </a:solidFill>
              </a:rPr>
              <a:t>:</a:t>
            </a:r>
            <a:r>
              <a:rPr lang="en-GB" b="1" dirty="0">
                <a:solidFill>
                  <a:srgbClr val="0070C0"/>
                </a:solidFill>
              </a:rPr>
              <a:t> 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sz="1600" dirty="0" smtClean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Gregory Cool</a:t>
            </a:r>
            <a:endParaRPr lang="en-GB" sz="1600" dirty="0"/>
          </a:p>
          <a:p>
            <a:r>
              <a:rPr lang="en-GB" sz="1600" b="1" smtClean="0"/>
              <a:t>Geography: </a:t>
            </a:r>
            <a:r>
              <a:rPr lang="en-GB" sz="1600" dirty="0" smtClean="0"/>
              <a:t>How does weather change around the world?</a:t>
            </a:r>
            <a:endParaRPr lang="en-GB" sz="1600" dirty="0"/>
          </a:p>
          <a:p>
            <a:r>
              <a:rPr lang="en-GB" sz="1600" b="1" dirty="0" smtClean="0"/>
              <a:t>Science: </a:t>
            </a:r>
            <a:r>
              <a:rPr lang="en-GB" sz="1600" dirty="0" smtClean="0"/>
              <a:t>Can you see me?</a:t>
            </a:r>
            <a:endParaRPr lang="en-GB" sz="1600" dirty="0"/>
          </a:p>
          <a:p>
            <a:r>
              <a:rPr lang="en-GB" sz="1600" b="1" dirty="0" smtClean="0"/>
              <a:t>PSCHE: </a:t>
            </a:r>
            <a:r>
              <a:rPr lang="en-GB" sz="1600" dirty="0" smtClean="0"/>
              <a:t>Changes</a:t>
            </a:r>
          </a:p>
          <a:p>
            <a:r>
              <a:rPr lang="en-GB" sz="1600" b="1" dirty="0" smtClean="0"/>
              <a:t>DT: </a:t>
            </a:r>
            <a:r>
              <a:rPr lang="en-GB" sz="1600" dirty="0" smtClean="0"/>
              <a:t>Moving Monsters</a:t>
            </a:r>
            <a:endParaRPr lang="en-GB" sz="1600" dirty="0"/>
          </a:p>
          <a:p>
            <a:endParaRPr lang="en-GB" sz="1600" dirty="0"/>
          </a:p>
          <a:p>
            <a:pPr algn="ctr"/>
            <a:endParaRPr lang="en-GB" dirty="0"/>
          </a:p>
        </p:txBody>
      </p:sp>
      <p:pic>
        <p:nvPicPr>
          <p:cNvPr id="15" name="Picture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63" y="4160038"/>
            <a:ext cx="513652" cy="791035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068" y="2048803"/>
            <a:ext cx="1206500" cy="784225"/>
          </a:xfrm>
          <a:prstGeom prst="rect">
            <a:avLst/>
          </a:prstGeom>
        </p:spPr>
      </p:pic>
      <p:pic>
        <p:nvPicPr>
          <p:cNvPr id="23" name="Picture 22" descr="Image result for gregory cool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081" y="5050551"/>
            <a:ext cx="918560" cy="1003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Image result for into the forest boo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62" y="2039492"/>
            <a:ext cx="1001112" cy="891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1980" y="4934414"/>
            <a:ext cx="783308" cy="1204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1931" y="1329282"/>
            <a:ext cx="62794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163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Henry</dc:creator>
  <cp:lastModifiedBy>Diana Flanagan</cp:lastModifiedBy>
  <cp:revision>19</cp:revision>
  <cp:lastPrinted>2019-04-30T16:36:08Z</cp:lastPrinted>
  <dcterms:created xsi:type="dcterms:W3CDTF">2019-04-29T16:09:36Z</dcterms:created>
  <dcterms:modified xsi:type="dcterms:W3CDTF">2019-10-29T19:19:52Z</dcterms:modified>
</cp:coreProperties>
</file>